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6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7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theme/theme8.xml" ContentType="application/vnd.openxmlformats-officedocument.theme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9.xml" ContentType="application/vnd.openxmlformats-officedocument.theme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theme/theme10.xml" ContentType="application/vnd.openxmlformats-officedocument.theme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>
  <p:sldMasterIdLst>
    <p:sldMasterId id="2147484241" r:id="rId4"/>
    <p:sldMasterId id="2147484162" r:id="rId5"/>
    <p:sldMasterId id="2147484256" r:id="rId6"/>
    <p:sldMasterId id="2147484265" r:id="rId7"/>
    <p:sldMasterId id="2147484273" r:id="rId8"/>
    <p:sldMasterId id="2147484281" r:id="rId9"/>
    <p:sldMasterId id="2147484289" r:id="rId10"/>
    <p:sldMasterId id="2147484297" r:id="rId11"/>
    <p:sldMasterId id="2147484313" r:id="rId12"/>
    <p:sldMasterId id="2147484321" r:id="rId13"/>
    <p:sldMasterId id="2147484429" r:id="rId14"/>
  </p:sldMasterIdLst>
  <p:notesMasterIdLst>
    <p:notesMasterId r:id="rId26"/>
  </p:notesMasterIdLst>
  <p:handoutMasterIdLst>
    <p:handoutMasterId r:id="rId27"/>
  </p:handoutMasterIdLst>
  <p:sldIdLst>
    <p:sldId id="256" r:id="rId15"/>
    <p:sldId id="294" r:id="rId16"/>
    <p:sldId id="326" r:id="rId17"/>
    <p:sldId id="327" r:id="rId18"/>
    <p:sldId id="329" r:id="rId19"/>
    <p:sldId id="332" r:id="rId20"/>
    <p:sldId id="328" r:id="rId21"/>
    <p:sldId id="333" r:id="rId22"/>
    <p:sldId id="330" r:id="rId23"/>
    <p:sldId id="331" r:id="rId24"/>
    <p:sldId id="307" r:id="rId25"/>
  </p:sldIdLst>
  <p:sldSz cx="9144000" cy="6858000" type="screen4x3"/>
  <p:notesSz cx="7010400" cy="9296400"/>
  <p:embeddedFontLst>
    <p:embeddedFont>
      <p:font typeface="Museo Sans For Dell" panose="020B0604020202020204" charset="0"/>
      <p:regular r:id="rId28"/>
      <p:bold r:id="rId29"/>
    </p:embeddedFont>
    <p:embeddedFont>
      <p:font typeface="Microsoft Tai Le" panose="020B0502040204020203" pitchFamily="34" charset="0"/>
      <p:regular r:id="rId30"/>
      <p:bold r:id="rId31"/>
    </p:embeddedFont>
    <p:embeddedFont>
      <p:font typeface="Arial Black" panose="020B0A04020102020204" pitchFamily="34" charset="0"/>
      <p:bold r:id="rId32"/>
    </p:embeddedFont>
    <p:embeddedFont>
      <p:font typeface="Museo Sans For Dell" panose="020B0604020202020204" charset="0"/>
      <p:regular r:id="rId28"/>
      <p:bold r:id="rId29"/>
    </p:embeddedFont>
    <p:embeddedFont>
      <p:font typeface="Museo For Dell 300" panose="02000000000000000000" charset="0"/>
      <p:regular r:id="rId33"/>
    </p:embeddedFont>
    <p:embeddedFont>
      <p:font typeface="Museo For Dell" panose="020B0604020202020204" charset="0"/>
      <p:regular r:id="rId34"/>
      <p:bold r:id="rId35"/>
    </p:embeddedFont>
    <p:embeddedFont>
      <p:font typeface="Trebuchet MS" panose="020B0603020202020204" pitchFamily="34" charset="0"/>
      <p:regular r:id="rId36"/>
      <p:bold r:id="rId37"/>
      <p:italic r:id="rId38"/>
      <p:boldItalic r:id="rId39"/>
    </p:embeddedFont>
  </p:embeddedFontLst>
  <p:custDataLst>
    <p:tags r:id="rId40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1">
          <p15:clr>
            <a:srgbClr val="A4A3A4"/>
          </p15:clr>
        </p15:guide>
        <p15:guide id="2" pos="5577">
          <p15:clr>
            <a:srgbClr val="A4A3A4"/>
          </p15:clr>
        </p15:guide>
        <p15:guide id="3" pos="2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5C3"/>
    <a:srgbClr val="00447C"/>
    <a:srgbClr val="F05B40"/>
    <a:srgbClr val="AAAAAA"/>
    <a:srgbClr val="74CAC7"/>
    <a:srgbClr val="C82B67"/>
    <a:srgbClr val="6E2585"/>
    <a:srgbClr val="EEEEEE"/>
    <a:srgbClr val="BAD80A"/>
    <a:srgbClr val="F79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44" autoAdjust="0"/>
    <p:restoredTop sz="99276" autoAdjust="0"/>
  </p:normalViewPr>
  <p:slideViewPr>
    <p:cSldViewPr snapToGrid="0">
      <p:cViewPr varScale="1">
        <p:scale>
          <a:sx n="114" d="100"/>
          <a:sy n="114" d="100"/>
        </p:scale>
        <p:origin x="1470" y="84"/>
      </p:cViewPr>
      <p:guideLst>
        <p:guide orient="horz" pos="4111"/>
        <p:guide pos="5577"/>
        <p:guide pos="2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9426"/>
    </p:cViewPr>
  </p:sorterViewPr>
  <p:notesViewPr>
    <p:cSldViewPr snapToGrid="0">
      <p:cViewPr varScale="1">
        <p:scale>
          <a:sx n="84" d="100"/>
          <a:sy n="84" d="100"/>
        </p:scale>
        <p:origin x="-3756" y="-84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4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7.xml"/><Relationship Id="rId34" Type="http://schemas.openxmlformats.org/officeDocument/2006/relationships/font" Target="fonts/font7.fntdata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2.xml"/><Relationship Id="rId20" Type="http://schemas.openxmlformats.org/officeDocument/2006/relationships/slide" Target="slides/slide6.xml"/><Relationship Id="rId29" Type="http://schemas.openxmlformats.org/officeDocument/2006/relationships/font" Target="fonts/font2.fntdata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tags" Target="tags/tag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5.xml"/><Relationship Id="rId31" Type="http://schemas.openxmlformats.org/officeDocument/2006/relationships/font" Target="fonts/font4.fntdata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Master" Target="slideMasters/slideMaster11.xml"/><Relationship Id="rId22" Type="http://schemas.openxmlformats.org/officeDocument/2006/relationships/slide" Target="slides/slide8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heme" Target="theme/theme1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510918" y="9048205"/>
            <a:ext cx="491516" cy="248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b" anchorCtr="0" compatLnSpc="1">
            <a:prstTxWarp prst="textNoShape">
              <a:avLst/>
            </a:prstTxWarp>
          </a:bodyPr>
          <a:lstStyle>
            <a:lvl1pPr algn="r" defTabSz="909185" eaLnBrk="0" hangingPunct="0">
              <a:lnSpc>
                <a:spcPct val="100000"/>
              </a:lnSpc>
              <a:spcBef>
                <a:spcPct val="0"/>
              </a:spcBef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fld id="{AC8DF440-AC1E-4EB3-BCAA-2AAB8924A793}" type="slidenum">
              <a:rPr lang="en-US" sz="1000">
                <a:latin typeface="Museo Sans For Dell" pitchFamily="2" charset="0"/>
              </a:rPr>
              <a:pPr>
                <a:defRPr/>
              </a:pPr>
              <a:t>‹#›</a:t>
            </a:fld>
            <a:endParaRPr lang="en-US" sz="1000" dirty="0">
              <a:latin typeface="Museo Sans For Dell" pitchFamily="2" charset="0"/>
            </a:endParaRPr>
          </a:p>
        </p:txBody>
      </p:sp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8973820"/>
            <a:ext cx="7010400" cy="3539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850" b="1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endParaRPr lang="en-US" sz="850" b="1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68348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9163" y="384175"/>
            <a:ext cx="5241925" cy="39322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5084" y="4514514"/>
            <a:ext cx="5677504" cy="4263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332759" y="9086840"/>
            <a:ext cx="669675" cy="213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b" anchorCtr="0" compatLnSpc="1">
            <a:prstTxWarp prst="textNoShape">
              <a:avLst/>
            </a:prstTxWarp>
          </a:bodyPr>
          <a:lstStyle>
            <a:lvl1pPr algn="r" defTabSz="909185" eaLnBrk="0" hangingPunct="0">
              <a:lnSpc>
                <a:spcPct val="100000"/>
              </a:lnSpc>
              <a:spcBef>
                <a:spcPct val="0"/>
              </a:spcBef>
              <a:defRPr sz="1000" b="0">
                <a:latin typeface="Museo Sans For Dell" pitchFamily="2" charset="0"/>
              </a:defRPr>
            </a:lvl1pPr>
          </a:lstStyle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8973820"/>
            <a:ext cx="7010400" cy="3539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/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1688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5700" y="687388"/>
            <a:ext cx="4692650" cy="35210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04BB6B-BEDE-48E4-970F-8DFC0D4B5AE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677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Dell Blue background">
    <p:bg>
      <p:bgPr>
        <a:solidFill>
          <a:srgbClr val="0085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18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5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53343" y="367681"/>
            <a:ext cx="5200791" cy="2036852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353343" y="2517418"/>
            <a:ext cx="5200791" cy="276999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18870" y="5491886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48856767"/>
      </p:ext>
    </p:extLst>
  </p:cSld>
  <p:clrMapOvr>
    <a:masterClrMapping/>
  </p:clrMapOvr>
  <p:transition spd="med">
    <p:wipe dir="r"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Dark Red divider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346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47025976"/>
      </p:ext>
    </p:extLst>
  </p:cSld>
  <p:clrMapOvr>
    <a:masterClrMapping/>
  </p:clrMapOvr>
  <p:transition spd="med">
    <p:wipe dir="r"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86753965"/>
      </p:ext>
    </p:extLst>
  </p:cSld>
  <p:clrMapOvr>
    <a:masterClrMapping/>
  </p:clrMapOvr>
  <p:transition spd="med">
    <p:wipe dir="r"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53478711"/>
      </p:ext>
    </p:extLst>
  </p:cSld>
  <p:clrMapOvr>
    <a:masterClrMapping/>
  </p:clrMapOvr>
  <p:transition spd="med">
    <p:wipe dir="r"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13667223"/>
      </p:ext>
    </p:extLst>
  </p:cSld>
  <p:clrMapOvr>
    <a:masterClrMapping/>
  </p:clrMapOvr>
  <p:transition spd="med">
    <p:wipe dir="r"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40565534"/>
      </p:ext>
    </p:extLst>
  </p:cSld>
  <p:clrMapOvr>
    <a:masterClrMapping/>
  </p:clrMapOvr>
  <p:transition spd="med">
    <p:wipe dir="r"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020169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743907657"/>
      </p:ext>
    </p:extLst>
  </p:cSld>
  <p:clrMapOvr>
    <a:masterClrMapping/>
  </p:clrMapOvr>
  <p:transition spd="med">
    <p:wipe dir="r"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573752090"/>
      </p:ext>
    </p:extLst>
  </p:cSld>
  <p:clrMapOvr>
    <a:masterClrMapping/>
  </p:clrMapOvr>
  <p:transition spd="med">
    <p:wipe dir="r"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946534661"/>
      </p:ext>
    </p:extLst>
  </p:cSld>
  <p:clrMapOvr>
    <a:masterClrMapping/>
  </p:clrMapOvr>
  <p:transition spd="med">
    <p:wipe dir="r"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Dark Red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5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23132305"/>
      </p:ext>
    </p:extLst>
  </p:cSld>
  <p:clrMapOvr>
    <a:masterClrMapping/>
  </p:clrMapOvr>
  <p:transition spd="med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332399"/>
          </a:xfrm>
        </p:spPr>
        <p:txBody>
          <a:bodyPr/>
          <a:lstStyle/>
          <a:p>
            <a:r>
              <a:rPr lang="en-US" dirty="0"/>
              <a:t>Click to edit content page title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idx="1"/>
          </p:nvPr>
        </p:nvSpPr>
        <p:spPr bwMode="auto">
          <a:xfrm>
            <a:off x="357878" y="1706880"/>
            <a:ext cx="795528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88211580"/>
      </p:ext>
    </p:extLst>
  </p:cSld>
  <p:clrMapOvr>
    <a:masterClrMapping/>
  </p:clrMapOvr>
  <p:transition spd="med">
    <p:wipe dir="r"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Berry divider slide 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0868" y="5973110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42920117"/>
      </p:ext>
    </p:extLst>
  </p:cSld>
  <p:clrMapOvr>
    <a:masterClrMapping/>
  </p:clrMapOvr>
  <p:transition spd="med">
    <p:wipe dir="r"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39887364"/>
      </p:ext>
    </p:extLst>
  </p:cSld>
  <p:clrMapOvr>
    <a:masterClrMapping/>
  </p:clrMapOvr>
  <p:transition spd="med">
    <p:wipe dir="r"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7525673"/>
      </p:ext>
    </p:extLst>
  </p:cSld>
  <p:clrMapOvr>
    <a:masterClrMapping/>
  </p:clrMapOvr>
  <p:transition spd="med">
    <p:wipe dir="r"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25267018"/>
      </p:ext>
    </p:extLst>
  </p:cSld>
  <p:clrMapOvr>
    <a:masterClrMapping/>
  </p:clrMapOvr>
  <p:transition spd="med">
    <p:wipe dir="r"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3675361"/>
      </p:ext>
    </p:extLst>
  </p:cSld>
  <p:clrMapOvr>
    <a:masterClrMapping/>
  </p:clrMapOvr>
  <p:transition spd="med">
    <p:wipe dir="r"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392702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043541564"/>
      </p:ext>
    </p:extLst>
  </p:cSld>
  <p:clrMapOvr>
    <a:masterClrMapping/>
  </p:clrMapOvr>
  <p:transition spd="med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idx="1"/>
          </p:nvPr>
        </p:nvSpPr>
        <p:spPr bwMode="auto">
          <a:xfrm>
            <a:off x="364632" y="2072640"/>
            <a:ext cx="7955280" cy="4023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34373582"/>
      </p:ext>
    </p:extLst>
  </p:cSld>
  <p:clrMapOvr>
    <a:masterClrMapping/>
  </p:clrMapOvr>
  <p:transition spd="med">
    <p:wipe dir="r"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946355455"/>
      </p:ext>
    </p:extLst>
  </p:cSld>
  <p:clrMapOvr>
    <a:masterClrMapping/>
  </p:clrMapOvr>
  <p:transition spd="med">
    <p:wipe dir="r"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148401037"/>
      </p:ext>
    </p:extLst>
  </p:cSld>
  <p:clrMapOvr>
    <a:masterClrMapping/>
  </p:clrMapOvr>
  <p:transition spd="med">
    <p:wipe dir="r"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Berry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6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5287266"/>
      </p:ext>
    </p:extLst>
  </p:cSld>
  <p:clrMapOvr>
    <a:masterClrMapping/>
  </p:clrMapOvr>
  <p:transition spd="med">
    <p:wipe dir="r"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3" y="365762"/>
            <a:ext cx="6896999" cy="2215991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0" y="3048002"/>
            <a:ext cx="6896100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 bwMode="gray">
          <a:xfrm>
            <a:off x="4" y="6362702"/>
            <a:ext cx="1000125" cy="4953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Trebuchet MS" pitchFamily="34" charset="0"/>
            </a:endParaRPr>
          </a:p>
        </p:txBody>
      </p:sp>
      <p:pic>
        <p:nvPicPr>
          <p:cNvPr id="6" name="Picture 5" descr="dell_blue_lrg_logo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 bwMode="black">
          <a:xfrm>
            <a:off x="8278314" y="5731818"/>
            <a:ext cx="599303" cy="79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0493"/>
      </p:ext>
    </p:extLst>
  </p:cSld>
  <p:clrMapOvr>
    <a:masterClrMapping/>
  </p:clrMapOvr>
  <p:transition spd="med">
    <p:wipe dir="r"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3" y="365762"/>
            <a:ext cx="5200791" cy="2215991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3" y="3002846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Freeform 13"/>
          <p:cNvSpPr/>
          <p:nvPr userDrawn="1"/>
        </p:nvSpPr>
        <p:spPr>
          <a:xfrm>
            <a:off x="4121944" y="1543052"/>
            <a:ext cx="5022056" cy="5324475"/>
          </a:xfrm>
          <a:custGeom>
            <a:avLst/>
            <a:gdLst>
              <a:gd name="connsiteX0" fmla="*/ 5022056 w 5022056"/>
              <a:gd name="connsiteY0" fmla="*/ 0 h 3993356"/>
              <a:gd name="connsiteX1" fmla="*/ 5022056 w 5022056"/>
              <a:gd name="connsiteY1" fmla="*/ 3993356 h 3993356"/>
              <a:gd name="connsiteX2" fmla="*/ 0 w 5022056"/>
              <a:gd name="connsiteY2" fmla="*/ 3993356 h 3993356"/>
              <a:gd name="connsiteX3" fmla="*/ 5022056 w 5022056"/>
              <a:gd name="connsiteY3" fmla="*/ 0 h 399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rgbClr val="FFFFFF"/>
              </a:solidFill>
              <a:latin typeface="Museo Sans For Dell"/>
            </a:endParaRPr>
          </a:p>
        </p:txBody>
      </p:sp>
      <p:sp>
        <p:nvSpPr>
          <p:cNvPr id="13" name="Freeform 12"/>
          <p:cNvSpPr/>
          <p:nvPr userDrawn="1"/>
        </p:nvSpPr>
        <p:spPr>
          <a:xfrm>
            <a:off x="4100513" y="1485902"/>
            <a:ext cx="5072062" cy="5381625"/>
          </a:xfrm>
          <a:custGeom>
            <a:avLst/>
            <a:gdLst>
              <a:gd name="connsiteX0" fmla="*/ 5043487 w 5072062"/>
              <a:gd name="connsiteY0" fmla="*/ 57150 h 4036219"/>
              <a:gd name="connsiteX1" fmla="*/ 0 w 5072062"/>
              <a:gd name="connsiteY1" fmla="*/ 4036219 h 4036219"/>
              <a:gd name="connsiteX2" fmla="*/ 5057775 w 5072062"/>
              <a:gd name="connsiteY2" fmla="*/ 4036219 h 4036219"/>
              <a:gd name="connsiteX3" fmla="*/ 5057775 w 5072062"/>
              <a:gd name="connsiteY3" fmla="*/ 0 h 4036219"/>
              <a:gd name="connsiteX4" fmla="*/ 5072062 w 5072062"/>
              <a:gd name="connsiteY4" fmla="*/ 742950 h 403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effectLst/>
        </p:spPr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8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5733" y="5132257"/>
            <a:ext cx="1023494" cy="1364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83356929"/>
      </p:ext>
    </p:extLst>
  </p:cSld>
  <p:clrMapOvr>
    <a:masterClrMapping/>
  </p:clrMapOvr>
  <p:transition spd="med">
    <p:wipe dir="r"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29755673"/>
      </p:ext>
    </p:extLst>
  </p:cSld>
  <p:clrMapOvr>
    <a:masterClrMapping/>
  </p:clrMapOvr>
  <p:transition spd="med">
    <p:wipe dir="r"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19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59314179"/>
      </p:ext>
    </p:extLst>
  </p:cSld>
  <p:clrMapOvr>
    <a:masterClrMapping/>
  </p:clrMapOvr>
  <p:transition spd="med">
    <p:wipe dir="r"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274320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389120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88035421"/>
      </p:ext>
    </p:extLst>
  </p:cSld>
  <p:clrMapOvr>
    <a:masterClrMapping/>
  </p:clrMapOvr>
  <p:transition spd="med">
    <p:wipe dir="r"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678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274320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0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01113"/>
      </p:ext>
    </p:extLst>
  </p:cSld>
  <p:clrMapOvr>
    <a:masterClrMapping/>
  </p:clrMapOvr>
  <p:transition spd="med">
    <p:wipe dir="r"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2" y="365762"/>
            <a:ext cx="5042747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59131881"/>
      </p:ext>
    </p:extLst>
  </p:cSld>
  <p:clrMapOvr>
    <a:masterClrMapping/>
  </p:clrMapOvr>
  <p:transition spd="med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 sz="2000" b="0">
                <a:solidFill>
                  <a:schemeClr val="tx2"/>
                </a:solidFill>
                <a:latin typeface="Museo Sans For Dell" pitchFamily="2" charset="0"/>
              </a:defRPr>
            </a:lvl1pPr>
            <a:lvl2pPr marL="574675" marR="0" indent="-223838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 sz="1800" b="0">
                <a:solidFill>
                  <a:schemeClr val="tx2"/>
                </a:solidFill>
                <a:latin typeface="Museo Sans For Dell" pitchFamily="2" charset="0"/>
              </a:defRPr>
            </a:lvl2pPr>
            <a:lvl3pPr marL="909638" marR="0" indent="-2206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 sz="1600" b="0">
                <a:solidFill>
                  <a:schemeClr val="tx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Click to edit title</a:t>
            </a:r>
          </a:p>
          <a:p>
            <a:pPr marL="574675" marR="0" lvl="1" indent="-223838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Second level</a:t>
            </a:r>
          </a:p>
          <a:p>
            <a:pPr marL="909638" marR="0" lvl="2" indent="-220663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Third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 sz="2000" b="0">
                <a:solidFill>
                  <a:schemeClr val="tx2"/>
                </a:solidFill>
                <a:latin typeface="Museo Sans For Dell" pitchFamily="2" charset="0"/>
              </a:defRPr>
            </a:lvl1pPr>
            <a:lvl2pPr marL="574675" marR="0" indent="-223838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 sz="1800" b="0">
                <a:solidFill>
                  <a:schemeClr val="tx2"/>
                </a:solidFill>
                <a:latin typeface="Museo Sans For Dell" pitchFamily="2" charset="0"/>
              </a:defRPr>
            </a:lvl2pPr>
            <a:lvl3pPr marL="909638" marR="0" indent="-2206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 sz="1600" b="0">
                <a:solidFill>
                  <a:schemeClr val="tx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Click to edit title</a:t>
            </a:r>
          </a:p>
          <a:p>
            <a:pPr marL="574675" marR="0" lvl="1" indent="-223838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Second level</a:t>
            </a:r>
          </a:p>
          <a:p>
            <a:pPr marL="909638" marR="0" lvl="2" indent="-220663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Third level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847001837"/>
      </p:ext>
    </p:extLst>
  </p:cSld>
  <p:clrMapOvr>
    <a:masterClrMapping/>
  </p:clrMapOvr>
  <p:transition spd="med">
    <p:wipe dir="r"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365762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126993260"/>
      </p:ext>
    </p:extLst>
  </p:cSld>
  <p:clrMapOvr>
    <a:masterClrMapping/>
  </p:clrMapOvr>
  <p:transition spd="med">
    <p:wipe dir="r"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834847463"/>
      </p:ext>
    </p:extLst>
  </p:cSld>
  <p:clrMapOvr>
    <a:masterClrMapping/>
  </p:clrMapOvr>
  <p:transition spd="med">
    <p:wipe dir="r"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9766903"/>
      </p:ext>
    </p:extLst>
  </p:cSld>
  <p:clrMapOvr>
    <a:masterClrMapping/>
  </p:clrMapOvr>
  <p:transition spd="med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716318195"/>
      </p:ext>
    </p:extLst>
  </p:cSld>
  <p:clrMapOvr>
    <a:masterClrMapping/>
  </p:clrMapOvr>
  <p:transition spd="med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3504267"/>
      </p:ext>
    </p:extLst>
  </p:cSld>
  <p:clrMapOvr>
    <a:masterClrMapping/>
  </p:clrMapOvr>
  <p:transition spd="med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ll Blu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</p:spTree>
    <p:extLst>
      <p:ext uri="{BB962C8B-B14F-4D97-AF65-F5344CB8AC3E}">
        <p14:creationId xmlns:p14="http://schemas.microsoft.com/office/powerpoint/2010/main" val="4055386972"/>
      </p:ext>
    </p:extLst>
  </p:cSld>
  <p:clrMapOvr>
    <a:masterClrMapping/>
  </p:clrMapOvr>
  <p:transition spd="med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82375755"/>
      </p:ext>
    </p:extLst>
  </p:cSld>
  <p:clrMapOvr>
    <a:masterClrMapping/>
  </p:clrMapOvr>
  <p:transition spd="med"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19170122"/>
      </p:ext>
    </p:extLst>
  </p:cSld>
  <p:clrMapOvr>
    <a:masterClrMapping/>
  </p:clrMapOvr>
  <p:transition spd="med"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938685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0437661"/>
      </p:ext>
    </p:extLst>
  </p:cSld>
  <p:clrMapOvr>
    <a:masterClrMapping/>
  </p:clrMapOvr>
  <p:transition spd="med"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076613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589096633"/>
      </p:ext>
    </p:extLst>
  </p:cSld>
  <p:clrMapOvr>
    <a:masterClrMapping/>
  </p:clrMapOvr>
  <p:transition spd="med"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976090022"/>
      </p:ext>
    </p:extLst>
  </p:cSld>
  <p:clrMapOvr>
    <a:masterClrMapping/>
  </p:clrMapOvr>
  <p:transition spd="med"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454139426"/>
      </p:ext>
    </p:extLst>
  </p:cSld>
  <p:clrMapOvr>
    <a:masterClrMapping/>
  </p:clrMapOvr>
  <p:transition spd="med">
    <p:wipe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Blue footer 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92889993"/>
      </p:ext>
    </p:extLst>
  </p:cSld>
  <p:clrMapOvr>
    <a:masterClrMapping/>
  </p:clrMapOvr>
  <p:transition spd="med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54111004"/>
      </p:ext>
    </p:extLst>
  </p:cSld>
  <p:clrMapOvr>
    <a:masterClrMapping/>
  </p:clrMapOvr>
  <p:transition spd="med">
    <p:wipe dir="r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80160"/>
            <a:ext cx="8229600" cy="4754880"/>
          </a:xfrm>
        </p:spPr>
        <p:txBody>
          <a:bodyPr lIns="0" tIns="0" rIns="0" bIns="0"/>
          <a:lstStyle>
            <a:lvl1pPr>
              <a:spcBef>
                <a:spcPts val="100"/>
              </a:spcBef>
              <a:spcAft>
                <a:spcPts val="100"/>
              </a:spcAft>
              <a:defRPr sz="2000">
                <a:solidFill>
                  <a:schemeClr val="bg2"/>
                </a:solidFill>
                <a:latin typeface="Museo Sans For Dell" pitchFamily="2" charset="0"/>
              </a:defRPr>
            </a:lvl1pPr>
            <a:lvl2pPr>
              <a:spcBef>
                <a:spcPts val="100"/>
              </a:spcBef>
              <a:spcAft>
                <a:spcPts val="100"/>
              </a:spcAft>
              <a:buFont typeface="Museo Sans For Dell" pitchFamily="2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spcAft>
                <a:spcPts val="100"/>
              </a:spcAft>
              <a:defRPr sz="16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100"/>
              </a:spcBef>
              <a:spcAft>
                <a:spcPts val="100"/>
              </a:spcAft>
              <a:defRPr sz="14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100"/>
              </a:spcBef>
              <a:spcAft>
                <a:spcPts val="100"/>
              </a:spcAft>
              <a:buClr>
                <a:schemeClr val="accent1"/>
              </a:buClr>
              <a:defRPr sz="120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0" name="Straight Connector 19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6084502"/>
      </p:ext>
    </p:extLst>
  </p:cSld>
  <p:clrMapOvr>
    <a:masterClrMapping/>
  </p:clrMapOvr>
  <p:transition spd="med">
    <p:wipe dir="r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593168"/>
      </p:ext>
    </p:extLst>
  </p:cSld>
  <p:clrMapOvr>
    <a:masterClrMapping/>
  </p:clrMapOvr>
  <p:transition spd="med">
    <p:wipe dir="r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1241425"/>
            <a:ext cx="4023360" cy="4890435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1241425"/>
            <a:ext cx="4023360" cy="4890435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978823"/>
      </p:ext>
    </p:extLst>
  </p:cSld>
  <p:clrMapOvr>
    <a:masterClrMapping/>
  </p:clrMapOvr>
  <p:transition spd="med">
    <p:wipe dir="r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1237810"/>
            <a:ext cx="4023360" cy="2888167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1237810"/>
            <a:ext cx="4023360" cy="2888167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5" y="4270916"/>
            <a:ext cx="8262938" cy="18949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357944"/>
      </p:ext>
    </p:extLst>
  </p:cSld>
  <p:clrMapOvr>
    <a:masterClrMapping/>
  </p:clrMapOvr>
  <p:transition spd="med">
    <p:wipe dir="r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7" name="Title Placeholder 21"/>
          <p:cNvSpPr>
            <a:spLocks noGrp="1"/>
          </p:cNvSpPr>
          <p:nvPr>
            <p:ph type="ctrTitle"/>
          </p:nvPr>
        </p:nvSpPr>
        <p:spPr>
          <a:xfrm>
            <a:off x="447675" y="2892132"/>
            <a:ext cx="5962650" cy="1006685"/>
          </a:xfrm>
        </p:spPr>
        <p:txBody>
          <a:bodyPr anchor="ctr" anchorCtr="0"/>
          <a:lstStyle>
            <a:lvl1pPr algn="l">
              <a:lnSpc>
                <a:spcPts val="4000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47675" y="1781175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447675" y="5076825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8496"/>
      </p:ext>
    </p:extLst>
  </p:cSld>
  <p:clrMapOvr>
    <a:masterClrMapping/>
  </p:clrMapOvr>
  <p:transition spd="med">
    <p:wipe dir="r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Gray divider slide">
    <p:bg>
      <p:bgPr>
        <a:solidFill>
          <a:srgbClr val="AAAA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538" y="5974411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65548423"/>
      </p:ext>
    </p:extLst>
  </p:cSld>
  <p:clrMapOvr>
    <a:masterClrMapping/>
  </p:clrMapOvr>
  <p:transition spd="med">
    <p:wipe dir="r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8257260"/>
      </p:ext>
    </p:extLst>
  </p:cSld>
  <p:clrMapOvr>
    <a:masterClrMapping/>
  </p:clrMapOvr>
  <p:transition spd="med">
    <p:wipe dir="r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42729305"/>
      </p:ext>
    </p:extLst>
  </p:cSld>
  <p:clrMapOvr>
    <a:masterClrMapping/>
  </p:clrMapOvr>
  <p:transition spd="med">
    <p:wipe dir="r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94846606"/>
      </p:ext>
    </p:extLst>
  </p:cSld>
  <p:clrMapOvr>
    <a:masterClrMapping/>
  </p:clrMapOvr>
  <p:transition spd="med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24378676"/>
      </p:ext>
    </p:extLst>
  </p:cSld>
  <p:clrMapOvr>
    <a:masterClrMapping/>
  </p:clrMapOvr>
  <p:transition spd="med">
    <p:wipe dir="r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04837059"/>
      </p:ext>
    </p:extLst>
  </p:cSld>
  <p:clrMapOvr>
    <a:masterClrMapping/>
  </p:clrMapOvr>
  <p:transition spd="med">
    <p:wipe dir="r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6058747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>
                <a:solidFill>
                  <a:srgbClr val="AAAAAA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076650276"/>
      </p:ext>
    </p:extLst>
  </p:cSld>
  <p:clrMapOvr>
    <a:masterClrMapping/>
  </p:clrMapOvr>
  <p:transition spd="med">
    <p:wipe dir="r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>
                <a:solidFill>
                  <a:srgbClr val="AAAAAA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413799226"/>
      </p:ext>
    </p:extLst>
  </p:cSld>
  <p:clrMapOvr>
    <a:masterClrMapping/>
  </p:clrMapOvr>
  <p:transition spd="med">
    <p:wipe dir="r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947609289"/>
      </p:ext>
    </p:extLst>
  </p:cSld>
  <p:clrMapOvr>
    <a:masterClrMapping/>
  </p:clrMapOvr>
  <p:transition spd="med">
    <p:wipe dir="r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Gray footer 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AAAAAA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6597896"/>
      </p:ext>
    </p:extLst>
  </p:cSld>
  <p:clrMapOvr>
    <a:masterClrMapping/>
  </p:clrMapOvr>
  <p:transition spd="med">
    <p:wipe dir="r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Dark Blue divider slide">
    <p:bg>
      <p:bgPr>
        <a:solidFill>
          <a:srgbClr val="0044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346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4142162"/>
      </p:ext>
    </p:extLst>
  </p:cSld>
  <p:clrMapOvr>
    <a:masterClrMapping/>
  </p:clrMapOvr>
  <p:transition spd="med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58565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56103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4754075"/>
      </p:ext>
    </p:extLst>
  </p:cSld>
  <p:clrMapOvr>
    <a:masterClrMapping/>
  </p:clrMapOvr>
  <p:transition spd="med">
    <p:wipe dir="r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61504521"/>
      </p:ext>
    </p:extLst>
  </p:cSld>
  <p:clrMapOvr>
    <a:masterClrMapping/>
  </p:clrMapOvr>
  <p:transition spd="med">
    <p:wipe dir="r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04785095"/>
      </p:ext>
    </p:extLst>
  </p:cSld>
  <p:clrMapOvr>
    <a:masterClrMapping/>
  </p:clrMapOvr>
  <p:transition spd="med">
    <p:wipe dir="r"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63614928"/>
      </p:ext>
    </p:extLst>
  </p:cSld>
  <p:clrMapOvr>
    <a:masterClrMapping/>
  </p:clrMapOvr>
  <p:transition spd="med">
    <p:wipe dir="r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21837565"/>
      </p:ext>
    </p:extLst>
  </p:cSld>
  <p:clrMapOvr>
    <a:masterClrMapping/>
  </p:clrMapOvr>
  <p:transition spd="med">
    <p:wipe dir="r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065324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385845198"/>
      </p:ext>
    </p:extLst>
  </p:cSld>
  <p:clrMapOvr>
    <a:masterClrMapping/>
  </p:clrMapOvr>
  <p:transition spd="med">
    <p:wipe dir="r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996620796"/>
      </p:ext>
    </p:extLst>
  </p:cSld>
  <p:clrMapOvr>
    <a:masterClrMapping/>
  </p:clrMapOvr>
  <p:transition spd="med">
    <p:wipe dir="r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343509151"/>
      </p:ext>
    </p:extLst>
  </p:cSld>
  <p:clrMapOvr>
    <a:masterClrMapping/>
  </p:clrMapOvr>
  <p:transition spd="med">
    <p:wipe dir="r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Dark Blue footer 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20534395"/>
      </p:ext>
    </p:extLst>
  </p:cSld>
  <p:clrMapOvr>
    <a:masterClrMapping/>
  </p:clrMapOvr>
  <p:transition spd="med">
    <p:wipe dir="r"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810391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993007370"/>
      </p:ext>
    </p:extLst>
  </p:cSld>
  <p:clrMapOvr>
    <a:masterClrMapping/>
  </p:clrMapOvr>
  <p:transition spd="med">
    <p:wipe dir="r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Teal divider slide">
    <p:bg>
      <p:bgPr>
        <a:solidFill>
          <a:srgbClr val="74CA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298688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19792390"/>
      </p:ext>
    </p:extLst>
  </p:cSld>
  <p:clrMapOvr>
    <a:masterClrMapping/>
  </p:clrMapOvr>
  <p:transition spd="med">
    <p:wipe dir="r"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02545267"/>
      </p:ext>
    </p:extLst>
  </p:cSld>
  <p:clrMapOvr>
    <a:masterClrMapping/>
  </p:clrMapOvr>
  <p:transition spd="med">
    <p:wipe dir="r"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70772802"/>
      </p:ext>
    </p:extLst>
  </p:cSld>
  <p:clrMapOvr>
    <a:masterClrMapping/>
  </p:clrMapOvr>
  <p:transition spd="med">
    <p:wipe dir="r"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39769246"/>
      </p:ext>
    </p:extLst>
  </p:cSld>
  <p:clrMapOvr>
    <a:masterClrMapping/>
  </p:clrMapOvr>
  <p:transition spd="med">
    <p:wipe dir="r"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85224609"/>
      </p:ext>
    </p:extLst>
  </p:cSld>
  <p:clrMapOvr>
    <a:masterClrMapping/>
  </p:clrMapOvr>
  <p:transition spd="med">
    <p:wipe dir="r"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573324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854225711"/>
      </p:ext>
    </p:extLst>
  </p:cSld>
  <p:clrMapOvr>
    <a:masterClrMapping/>
  </p:clrMapOvr>
  <p:transition spd="med">
    <p:wipe dir="r"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32238620"/>
      </p:ext>
    </p:extLst>
  </p:cSld>
  <p:clrMapOvr>
    <a:masterClrMapping/>
  </p:clrMapOvr>
  <p:transition spd="med">
    <p:wipe dir="r"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617744587"/>
      </p:ext>
    </p:extLst>
  </p:cSld>
  <p:clrMapOvr>
    <a:masterClrMapping/>
  </p:clrMapOvr>
  <p:transition spd="med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78229640"/>
      </p:ext>
    </p:extLst>
  </p:cSld>
  <p:clrMapOvr>
    <a:masterClrMapping/>
  </p:clrMapOvr>
  <p:transition spd="med">
    <p:wipe dir="r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Teal footer 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74CAC7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2108257"/>
      </p:ext>
    </p:extLst>
  </p:cSld>
  <p:clrMapOvr>
    <a:masterClrMapping/>
  </p:clrMapOvr>
  <p:transition spd="med">
    <p:wipe dir="r"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Green divider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298563" y="5974870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02156822"/>
      </p:ext>
    </p:extLst>
  </p:cSld>
  <p:clrMapOvr>
    <a:masterClrMapping/>
  </p:clrMapOvr>
  <p:transition spd="med">
    <p:wipe dir="r"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10941621"/>
      </p:ext>
    </p:extLst>
  </p:cSld>
  <p:clrMapOvr>
    <a:masterClrMapping/>
  </p:clrMapOvr>
  <p:transition spd="med">
    <p:wipe dir="r"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652617"/>
      </p:ext>
    </p:extLst>
  </p:cSld>
  <p:clrMapOvr>
    <a:masterClrMapping/>
  </p:clrMapOvr>
  <p:transition spd="med">
    <p:wipe dir="r"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23768224"/>
      </p:ext>
    </p:extLst>
  </p:cSld>
  <p:clrMapOvr>
    <a:masterClrMapping/>
  </p:clrMapOvr>
  <p:transition spd="med">
    <p:wipe dir="r"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89492939"/>
      </p:ext>
    </p:extLst>
  </p:cSld>
  <p:clrMapOvr>
    <a:masterClrMapping/>
  </p:clrMapOvr>
  <p:transition spd="med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775402808"/>
      </p:ext>
    </p:extLst>
  </p:cSld>
  <p:clrMapOvr>
    <a:masterClrMapping/>
  </p:clrMapOvr>
  <p:transition spd="med">
    <p:wipe dir="r"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53343" y="365760"/>
            <a:ext cx="6149058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3343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53343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506907099"/>
      </p:ext>
    </p:extLst>
  </p:cSld>
  <p:clrMapOvr>
    <a:masterClrMapping/>
  </p:clrMapOvr>
  <p:transition spd="med">
    <p:wipe dir="r"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391418642"/>
      </p:ext>
    </p:extLst>
  </p:cSld>
  <p:clrMapOvr>
    <a:masterClrMapping/>
  </p:clrMapOvr>
  <p:transition spd="med">
    <p:wipe dir="r"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265413008"/>
      </p:ext>
    </p:extLst>
  </p:cSld>
  <p:clrMapOvr>
    <a:masterClrMapping/>
  </p:clrMapOvr>
  <p:transition spd="med">
    <p:wipe dir="r"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Green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14399299"/>
      </p:ext>
    </p:extLst>
  </p:cSld>
  <p:clrMapOvr>
    <a:masterClrMapping/>
  </p:clrMapOvr>
  <p:transition spd="med">
    <p:wipe dir="r"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Yellow divider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0946" y="5971979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297336"/>
      </p:ext>
    </p:extLst>
  </p:cSld>
  <p:clrMapOvr>
    <a:masterClrMapping/>
  </p:clrMapOvr>
  <p:transition spd="med">
    <p:wipe dir="r"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08873814"/>
      </p:ext>
    </p:extLst>
  </p:cSld>
  <p:clrMapOvr>
    <a:masterClrMapping/>
  </p:clrMapOvr>
  <p:transition spd="med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552137"/>
      </p:ext>
    </p:extLst>
  </p:cSld>
  <p:clrMapOvr>
    <a:masterClrMapping/>
  </p:clrMapOvr>
  <p:transition spd="med">
    <p:wipe dir="r"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39223848"/>
      </p:ext>
    </p:extLst>
  </p:cSld>
  <p:clrMapOvr>
    <a:masterClrMapping/>
  </p:clrMapOvr>
  <p:transition spd="med">
    <p:wipe dir="r"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53045047"/>
      </p:ext>
    </p:extLst>
  </p:cSld>
  <p:clrMapOvr>
    <a:masterClrMapping/>
  </p:clrMapOvr>
  <p:transition spd="med">
    <p:wipe dir="r"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4635083"/>
      </p:ext>
    </p:extLst>
  </p:cSld>
  <p:clrMapOvr>
    <a:masterClrMapping/>
  </p:clrMapOvr>
  <p:transition spd="med">
    <p:wipe dir="r"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437858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07680301"/>
      </p:ext>
    </p:extLst>
  </p:cSld>
  <p:clrMapOvr>
    <a:masterClrMapping/>
  </p:clrMapOvr>
  <p:transition spd="med">
    <p:wipe dir="r"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003518134"/>
      </p:ext>
    </p:extLst>
  </p:cSld>
  <p:clrMapOvr>
    <a:masterClrMapping/>
  </p:clrMapOvr>
  <p:transition spd="med">
    <p:wipe dir="r"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651029313"/>
      </p:ext>
    </p:extLst>
  </p:cSld>
  <p:clrMapOvr>
    <a:masterClrMapping/>
  </p:clrMapOvr>
  <p:transition spd="med">
    <p:wipe dir="r"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Yellow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4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8533543"/>
      </p:ext>
    </p:extLst>
  </p:cSld>
  <p:clrMapOvr>
    <a:masterClrMapping/>
  </p:clrMapOvr>
  <p:transition spd="med">
    <p:wipe dir="r"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9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18.xml"/><Relationship Id="rId10" Type="http://schemas.openxmlformats.org/officeDocument/2006/relationships/theme" Target="../theme/theme10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12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23.xml"/><Relationship Id="rId6" Type="http://schemas.openxmlformats.org/officeDocument/2006/relationships/slideLayout" Target="../slideLayouts/slideLayout128.xml"/><Relationship Id="rId11" Type="http://schemas.openxmlformats.org/officeDocument/2006/relationships/theme" Target="../theme/theme11.xml"/><Relationship Id="rId5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32.xml"/><Relationship Id="rId4" Type="http://schemas.openxmlformats.org/officeDocument/2006/relationships/slideLayout" Target="../slideLayouts/slideLayout126.xml"/><Relationship Id="rId9" Type="http://schemas.openxmlformats.org/officeDocument/2006/relationships/slideLayout" Target="../slideLayouts/slideLayout13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2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73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7.xml"/><Relationship Id="rId3" Type="http://schemas.openxmlformats.org/officeDocument/2006/relationships/slideLayout" Target="../slideLayouts/slideLayout77.xml"/><Relationship Id="rId7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6.xml"/><Relationship Id="rId2" Type="http://schemas.openxmlformats.org/officeDocument/2006/relationships/slideLayout" Target="../slideLayouts/slideLayout76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5" Type="http://schemas.openxmlformats.org/officeDocument/2006/relationships/slideLayout" Target="../slideLayouts/slideLayout79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84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9.xml"/><Relationship Id="rId2" Type="http://schemas.openxmlformats.org/officeDocument/2006/relationships/slideLayout" Target="../slideLayouts/slideLayout89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2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6.xml"/><Relationship Id="rId1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8.xml"/><Relationship Id="rId13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107.xml"/><Relationship Id="rId12" Type="http://schemas.openxmlformats.org/officeDocument/2006/relationships/slideLayout" Target="../slideLayouts/slideLayout112.xml"/><Relationship Id="rId2" Type="http://schemas.openxmlformats.org/officeDocument/2006/relationships/slideLayout" Target="../slideLayouts/slideLayout102.xml"/><Relationship Id="rId1" Type="http://schemas.openxmlformats.org/officeDocument/2006/relationships/slideLayout" Target="../slideLayouts/slideLayout101.xml"/><Relationship Id="rId6" Type="http://schemas.openxmlformats.org/officeDocument/2006/relationships/slideLayout" Target="../slideLayouts/slideLayout106.xml"/><Relationship Id="rId11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0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04.xml"/><Relationship Id="rId9" Type="http://schemas.openxmlformats.org/officeDocument/2006/relationships/slideLayout" Target="../slideLayouts/slideLayout109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53344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title. 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3344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1" name="Picture 10" descr="dell_gray_logo.png"/>
          <p:cNvPicPr>
            <a:picLocks noChangeAspect="1"/>
          </p:cNvPicPr>
          <p:nvPr/>
        </p:nvPicPr>
        <p:blipFill>
          <a:blip r:embed="rId11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6409690"/>
            <a:ext cx="9144000" cy="48090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endParaRPr lang="en-US" sz="1400" dirty="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948278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242" r:id="rId1"/>
    <p:sldLayoutId id="2147484244" r:id="rId2"/>
    <p:sldLayoutId id="2147484245" r:id="rId3"/>
    <p:sldLayoutId id="2147484246" r:id="rId4"/>
    <p:sldLayoutId id="2147484247" r:id="rId5"/>
    <p:sldLayoutId id="2147484248" r:id="rId6"/>
    <p:sldLayoutId id="2147484249" r:id="rId7"/>
    <p:sldLayoutId id="2147484250" r:id="rId8"/>
    <p:sldLayoutId id="2147484251" r:id="rId9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1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6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623770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5" r:id="rId1"/>
    <p:sldLayoutId id="2147484322" r:id="rId2"/>
    <p:sldLayoutId id="2147484323" r:id="rId3"/>
    <p:sldLayoutId id="2147484324" r:id="rId4"/>
    <p:sldLayoutId id="2147484325" r:id="rId5"/>
    <p:sldLayoutId id="2147484326" r:id="rId6"/>
    <p:sldLayoutId id="2147484327" r:id="rId7"/>
    <p:sldLayoutId id="2147484328" r:id="rId8"/>
    <p:sldLayoutId id="2147484364" r:id="rId9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6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27432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title. 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27432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9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fld id="{E00CF047-7350-4707-AA1A-E56FA69586CC}" type="datetime1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85C3"/>
                </a:buClr>
              </a:pPr>
              <a:t>9/17/2018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9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fld id="{E00CF047-7350-4707-AA1A-E56FA69586CC}" type="datetime1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85C3"/>
                </a:buClr>
              </a:pPr>
              <a:t>9/17/2018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5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pic>
        <p:nvPicPr>
          <p:cNvPr id="21" name="Picture 20" descr="dell_gray_logo.png"/>
          <p:cNvPicPr>
            <a:picLocks noChangeAspect="1"/>
          </p:cNvPicPr>
          <p:nvPr/>
        </p:nvPicPr>
        <p:blipFill>
          <a:blip r:embed="rId12" cstate="screen"/>
          <a:stretch>
            <a:fillRect/>
          </a:stretch>
        </p:blipFill>
        <p:spPr bwMode="black">
          <a:xfrm>
            <a:off x="8414830" y="6064111"/>
            <a:ext cx="470835" cy="62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945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430" r:id="rId1"/>
    <p:sldLayoutId id="2147484431" r:id="rId2"/>
    <p:sldLayoutId id="2147484432" r:id="rId3"/>
    <p:sldLayoutId id="2147484433" r:id="rId4"/>
    <p:sldLayoutId id="2147484434" r:id="rId5"/>
    <p:sldLayoutId id="2147484435" r:id="rId6"/>
    <p:sldLayoutId id="2147484436" r:id="rId7"/>
    <p:sldLayoutId id="2147484437" r:id="rId8"/>
    <p:sldLayoutId id="2147484438" r:id="rId9"/>
    <p:sldLayoutId id="2147484439" r:id="rId10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2" y="370595"/>
            <a:ext cx="7955280" cy="387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7878" y="1706880"/>
            <a:ext cx="795528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  <a:p>
            <a:pPr lvl="3"/>
            <a:endParaRPr lang="en-US" dirty="0"/>
          </a:p>
        </p:txBody>
      </p:sp>
      <p:sp>
        <p:nvSpPr>
          <p:cNvPr id="15" name="TextBox 14" hidden="1"/>
          <p:cNvSpPr txBox="1"/>
          <p:nvPr/>
        </p:nvSpPr>
        <p:spPr>
          <a:xfrm>
            <a:off x="1895477" y="6454881"/>
            <a:ext cx="64953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B8D0290F-9E23-41BA-BCF9-EF3BA4816832}" type="datetime1">
              <a:rPr lang="en-US" sz="1000" smtClean="0">
                <a:solidFill>
                  <a:schemeClr val="tx2"/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1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3" name="Picture 9" descr="white"/>
          <p:cNvPicPr>
            <a:picLocks noChangeAspect="1" noChangeArrowheads="1"/>
          </p:cNvPicPr>
          <p:nvPr/>
        </p:nvPicPr>
        <p:blipFill>
          <a:blip r:embed="rId13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fl" descr="                              Dell - Internal Use - Confidential&#10;"/>
          <p:cNvSpPr txBox="1"/>
          <p:nvPr/>
        </p:nvSpPr>
        <p:spPr>
          <a:xfrm>
            <a:off x="0" y="6460490"/>
            <a:ext cx="9144000" cy="42960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14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68568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68" r:id="rId1"/>
    <p:sldLayoutId id="2147484163" r:id="rId2"/>
    <p:sldLayoutId id="2147484164" r:id="rId3"/>
    <p:sldLayoutId id="2147484165" r:id="rId4"/>
    <p:sldLayoutId id="2147484166" r:id="rId5"/>
    <p:sldLayoutId id="2147484167" r:id="rId6"/>
    <p:sldLayoutId id="2147484169" r:id="rId7"/>
    <p:sldLayoutId id="2147484392" r:id="rId8"/>
    <p:sldLayoutId id="2147484393" r:id="rId9"/>
    <p:sldLayoutId id="2147484394" r:id="rId10"/>
    <p:sldLayoutId id="2147484395" r:id="rId11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tx2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1400">
          <a:solidFill>
            <a:schemeClr val="tx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238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SzPct val="100000"/>
        <a:buFont typeface="Museo Sans For Dell" pitchFamily="2" charset="0"/>
        <a:buChar char="–"/>
        <a:defRPr sz="1200" baseline="0">
          <a:solidFill>
            <a:schemeClr val="tx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Font typeface="Museo Sans For Dell" pitchFamily="2" charset="0"/>
        <a:buChar char="›"/>
        <a:defRPr sz="1000">
          <a:solidFill>
            <a:schemeClr val="tx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chemeClr val="tx2"/>
        </a:buClr>
        <a:buFont typeface="Courier New" panose="02070309020205020404" pitchFamily="49" charset="0"/>
        <a:buChar char="o"/>
        <a:defRPr sz="1000" baseline="0">
          <a:solidFill>
            <a:schemeClr val="tx1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7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67722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1" r:id="rId1"/>
    <p:sldLayoutId id="2147484258" r:id="rId2"/>
    <p:sldLayoutId id="2147484259" r:id="rId3"/>
    <p:sldLayoutId id="2147484260" r:id="rId4"/>
    <p:sldLayoutId id="2147484261" r:id="rId5"/>
    <p:sldLayoutId id="2147484262" r:id="rId6"/>
    <p:sldLayoutId id="2147484263" r:id="rId7"/>
    <p:sldLayoutId id="2147484264" r:id="rId8"/>
    <p:sldLayoutId id="2147484350" r:id="rId9"/>
    <p:sldLayoutId id="2147484368" r:id="rId10"/>
    <p:sldLayoutId id="2147484427" r:id="rId11"/>
    <p:sldLayoutId id="2147484428" r:id="rId12"/>
    <p:sldLayoutId id="2147484421" r:id="rId13"/>
    <p:sldLayoutId id="2147484422" r:id="rId14"/>
    <p:sldLayoutId id="2147484424" r:id="rId15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AAAAAA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5038976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2" r:id="rId1"/>
    <p:sldLayoutId id="2147484266" r:id="rId2"/>
    <p:sldLayoutId id="2147484267" r:id="rId3"/>
    <p:sldLayoutId id="2147484268" r:id="rId4"/>
    <p:sldLayoutId id="2147484269" r:id="rId5"/>
    <p:sldLayoutId id="2147484270" r:id="rId6"/>
    <p:sldLayoutId id="2147484271" r:id="rId7"/>
    <p:sldLayoutId id="2147484272" r:id="rId8"/>
    <p:sldLayoutId id="2147484353" r:id="rId9"/>
    <p:sldLayoutId id="2147484388" r:id="rId10"/>
    <p:sldLayoutId id="2147484389" r:id="rId11"/>
    <p:sldLayoutId id="2147484390" r:id="rId12"/>
    <p:sldLayoutId id="2147484391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rgbClr val="AAAAAA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34405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4" r:id="rId1"/>
    <p:sldLayoutId id="2147484274" r:id="rId2"/>
    <p:sldLayoutId id="2147484275" r:id="rId3"/>
    <p:sldLayoutId id="2147484276" r:id="rId4"/>
    <p:sldLayoutId id="2147484277" r:id="rId5"/>
    <p:sldLayoutId id="2147484278" r:id="rId6"/>
    <p:sldLayoutId id="2147484279" r:id="rId7"/>
    <p:sldLayoutId id="2147484280" r:id="rId8"/>
    <p:sldLayoutId id="2147484355" r:id="rId9"/>
    <p:sldLayoutId id="2147484366" r:id="rId10"/>
    <p:sldLayoutId id="2147484367" r:id="rId11"/>
    <p:sldLayoutId id="2147484386" r:id="rId12"/>
    <p:sldLayoutId id="2147484387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rgbClr val="00447C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74CAC7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7575854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7" r:id="rId1"/>
    <p:sldLayoutId id="2147484282" r:id="rId2"/>
    <p:sldLayoutId id="2147484283" r:id="rId3"/>
    <p:sldLayoutId id="2147484284" r:id="rId4"/>
    <p:sldLayoutId id="2147484285" r:id="rId5"/>
    <p:sldLayoutId id="2147484286" r:id="rId6"/>
    <p:sldLayoutId id="2147484287" r:id="rId7"/>
    <p:sldLayoutId id="2147484288" r:id="rId8"/>
    <p:sldLayoutId id="2147484356" r:id="rId9"/>
    <p:sldLayoutId id="2147484370" r:id="rId10"/>
    <p:sldLayoutId id="2147484371" r:id="rId11"/>
    <p:sldLayoutId id="2147484372" r:id="rId12"/>
    <p:sldLayoutId id="2147484373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2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860425" indent="-17145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anose="02000000000000000000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0269000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9" r:id="rId1"/>
    <p:sldLayoutId id="2147484290" r:id="rId2"/>
    <p:sldLayoutId id="2147484291" r:id="rId3"/>
    <p:sldLayoutId id="2147484292" r:id="rId4"/>
    <p:sldLayoutId id="2147484293" r:id="rId5"/>
    <p:sldLayoutId id="2147484294" r:id="rId6"/>
    <p:sldLayoutId id="2147484295" r:id="rId7"/>
    <p:sldLayoutId id="2147484296" r:id="rId8"/>
    <p:sldLayoutId id="2147484358" r:id="rId9"/>
    <p:sldLayoutId id="2147484374" r:id="rId10"/>
    <p:sldLayoutId id="2147484375" r:id="rId11"/>
    <p:sldLayoutId id="2147484376" r:id="rId12"/>
    <p:sldLayoutId id="2147484377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3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53344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3344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4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99505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1" r:id="rId1"/>
    <p:sldLayoutId id="2147484298" r:id="rId2"/>
    <p:sldLayoutId id="2147484299" r:id="rId3"/>
    <p:sldLayoutId id="2147484300" r:id="rId4"/>
    <p:sldLayoutId id="2147484301" r:id="rId5"/>
    <p:sldLayoutId id="2147484302" r:id="rId6"/>
    <p:sldLayoutId id="2147484303" r:id="rId7"/>
    <p:sldLayoutId id="2147484304" r:id="rId8"/>
    <p:sldLayoutId id="2147484360" r:id="rId9"/>
    <p:sldLayoutId id="2147484378" r:id="rId10"/>
    <p:sldLayoutId id="2147484379" r:id="rId11"/>
    <p:sldLayoutId id="2147484380" r:id="rId12"/>
    <p:sldLayoutId id="2147484381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4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9/17/2018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5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090431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2" r:id="rId1"/>
    <p:sldLayoutId id="2147484314" r:id="rId2"/>
    <p:sldLayoutId id="2147484315" r:id="rId3"/>
    <p:sldLayoutId id="2147484316" r:id="rId4"/>
    <p:sldLayoutId id="2147484317" r:id="rId5"/>
    <p:sldLayoutId id="2147484318" r:id="rId6"/>
    <p:sldLayoutId id="2147484319" r:id="rId7"/>
    <p:sldLayoutId id="2147484320" r:id="rId8"/>
    <p:sldLayoutId id="2147484363" r:id="rId9"/>
    <p:sldLayoutId id="2147484382" r:id="rId10"/>
    <p:sldLayoutId id="2147484383" r:id="rId11"/>
    <p:sldLayoutId id="2147484384" r:id="rId12"/>
    <p:sldLayoutId id="2147484385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5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195388" indent="-1714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2.png"/><Relationship Id="rId4" Type="http://schemas.openxmlformats.org/officeDocument/2006/relationships/hyperlink" Target="https://docs.python.org/3/using/windows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png"/><Relationship Id="rId5" Type="http://schemas.openxmlformats.org/officeDocument/2006/relationships/hyperlink" Target="http://www.python.org/doc/" TargetMode="External"/><Relationship Id="rId4" Type="http://schemas.openxmlformats.org/officeDocument/2006/relationships/hyperlink" Target="http://www.python.or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3776" y="338330"/>
            <a:ext cx="5981304" cy="995520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cs typeface="Microsoft Tai Le" panose="020B0502040204020203" pitchFamily="34" charset="0"/>
              </a:rPr>
              <a:t>PYTHON INTRODUCTION AND INSTALLATION</a:t>
            </a: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r>
              <a:rPr lang="en-US" sz="2200" dirty="0">
                <a:cs typeface="Microsoft Tai Le" panose="020B0502040204020203" pitchFamily="34" charset="0"/>
              </a:rPr>
              <a:t>Shoaib &amp; Jagdish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1623A84-75F1-4840-A3A6-44F138E7EF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460572"/>
      </p:ext>
    </p:extLst>
  </p:cSld>
  <p:clrMapOvr>
    <a:masterClrMapping/>
  </p:clrMapOvr>
  <p:transition spd="med" advTm="17369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886968"/>
            <a:ext cx="8229600" cy="514807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alt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64633" y="362515"/>
            <a:ext cx="7930595" cy="524453"/>
          </a:xfrm>
        </p:spPr>
        <p:txBody>
          <a:bodyPr/>
          <a:lstStyle/>
          <a:p>
            <a:r>
              <a:rPr lang="en-US" dirty="0"/>
              <a:t>First Python Code with idle</a:t>
            </a:r>
          </a:p>
        </p:txBody>
      </p:sp>
      <p:sp>
        <p:nvSpPr>
          <p:cNvPr id="6" name="Rectangle 5"/>
          <p:cNvSpPr/>
          <p:nvPr/>
        </p:nvSpPr>
        <p:spPr>
          <a:xfrm>
            <a:off x="3717439" y="3305890"/>
            <a:ext cx="17091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i="1" dirty="0">
                <a:latin typeface="Birka-Italic"/>
              </a:rPr>
              <a:t>Arrays of object references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050" y="1411421"/>
            <a:ext cx="5106734" cy="13800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1678" y="3108960"/>
            <a:ext cx="3467482" cy="161391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0B3F3E5-878B-43F3-B640-D15F34E76E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714918"/>
      </p:ext>
    </p:extLst>
  </p:cSld>
  <p:clrMapOvr>
    <a:masterClrMapping/>
  </p:clrMapOvr>
  <p:transition spd="med" advTm="374984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endParaRPr lang="en-US" sz="4000" dirty="0">
              <a:cs typeface="Microsoft Tai Le" panose="020B0502040204020203" pitchFamily="34" charset="0"/>
            </a:endParaRPr>
          </a:p>
        </p:txBody>
      </p:sp>
      <p:sp>
        <p:nvSpPr>
          <p:cNvPr id="5" name="Subtitle 50182"/>
          <p:cNvSpPr>
            <a:spLocks noGrp="1"/>
          </p:cNvSpPr>
          <p:nvPr>
            <p:ph type="subTitle" idx="1"/>
          </p:nvPr>
        </p:nvSpPr>
        <p:spPr>
          <a:xfrm>
            <a:off x="1135891" y="1503789"/>
            <a:ext cx="3428521" cy="2000548"/>
          </a:xfrm>
        </p:spPr>
        <p:txBody>
          <a:bodyPr/>
          <a:lstStyle/>
          <a:p>
            <a:pPr algn="ctr"/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4000" b="1" dirty="0">
                <a:solidFill>
                  <a:schemeClr val="bg1">
                    <a:lumMod val="75000"/>
                  </a:schemeClr>
                </a:solidFill>
              </a:rPr>
              <a:t>Thank you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2D87018-5CC6-4A39-A78C-FE3A8DD5F5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8912"/>
      </p:ext>
    </p:extLst>
  </p:cSld>
  <p:clrMapOvr>
    <a:masterClrMapping/>
  </p:clrMapOvr>
  <p:transition spd="med" advTm="62325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br>
              <a:rPr lang="en-US" sz="800" dirty="0"/>
            </a:br>
            <a:r>
              <a:rPr lang="en-US" sz="2800" dirty="0">
                <a:solidFill>
                  <a:srgbClr val="0085C3"/>
                </a:solidFill>
              </a:rPr>
              <a:t>Agenda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8354" y="831782"/>
            <a:ext cx="8122581" cy="576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7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7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Tx/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Python Introduction</a:t>
            </a:r>
            <a:endParaRPr lang="en-US" sz="20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Tx/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Python Features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Who uses python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Python Installation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Setting Python Environment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Integrated Development Environment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Python Syntax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First Python Code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CA8CA33-B12D-4AEE-8442-0FE4B2A9AAC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83348"/>
      </p:ext>
    </p:extLst>
  </p:cSld>
  <p:clrMapOvr>
    <a:overrideClrMapping bg1="dk2" tx1="lt1" bg2="dk1" tx2="lt2" accent1="accent1" accent2="accent2" accent3="accent3" accent4="accent4" accent5="accent5" accent6="accent6" hlink="hlink" folHlink="folHlink"/>
  </p:clrMapOvr>
  <p:transition spd="med" advTm="16594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886968"/>
            <a:ext cx="8229600" cy="514807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b="1" dirty="0"/>
              <a:t>Python is Interpreted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Python is Interactive</a:t>
            </a:r>
          </a:p>
          <a:p>
            <a:endParaRPr lang="en-US" dirty="0"/>
          </a:p>
          <a:p>
            <a:r>
              <a:rPr lang="en-US" b="1" dirty="0"/>
              <a:t>Python is Object-Oriented</a:t>
            </a:r>
          </a:p>
          <a:p>
            <a:endParaRPr lang="en-US" dirty="0"/>
          </a:p>
          <a:p>
            <a:r>
              <a:rPr lang="en-US" b="1" dirty="0"/>
              <a:t>Python is a Beginner's Language</a:t>
            </a:r>
          </a:p>
          <a:p>
            <a:endParaRPr lang="en-US" alt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64633" y="362515"/>
            <a:ext cx="7930595" cy="524453"/>
          </a:xfrm>
        </p:spPr>
        <p:txBody>
          <a:bodyPr/>
          <a:lstStyle/>
          <a:p>
            <a:r>
              <a:rPr lang="en-US" dirty="0"/>
              <a:t>Python Introduction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246369C-C967-443B-BAC7-8F95391E40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396863"/>
      </p:ext>
    </p:extLst>
  </p:cSld>
  <p:clrMapOvr>
    <a:masterClrMapping/>
  </p:clrMapOvr>
  <p:transition spd="med" advTm="207477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886968"/>
            <a:ext cx="8229600" cy="514807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b="1" dirty="0"/>
              <a:t>Data Science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Automation</a:t>
            </a:r>
          </a:p>
          <a:p>
            <a:endParaRPr lang="en-US" dirty="0"/>
          </a:p>
          <a:p>
            <a:r>
              <a:rPr lang="en-US" b="1" dirty="0"/>
              <a:t>IOT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Web development</a:t>
            </a:r>
          </a:p>
          <a:p>
            <a:endParaRPr lang="en-US" b="1" dirty="0"/>
          </a:p>
          <a:p>
            <a:r>
              <a:rPr lang="en-US" b="1" dirty="0"/>
              <a:t>Machine Learning</a:t>
            </a:r>
          </a:p>
          <a:p>
            <a:endParaRPr lang="en-US" alt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64633" y="362515"/>
            <a:ext cx="7930595" cy="524453"/>
          </a:xfrm>
        </p:spPr>
        <p:txBody>
          <a:bodyPr/>
          <a:lstStyle/>
          <a:p>
            <a:r>
              <a:rPr lang="en-US" dirty="0"/>
              <a:t>Who uses Python?</a:t>
            </a:r>
          </a:p>
        </p:txBody>
      </p:sp>
      <p:sp>
        <p:nvSpPr>
          <p:cNvPr id="6" name="Rectangle 5"/>
          <p:cNvSpPr/>
          <p:nvPr/>
        </p:nvSpPr>
        <p:spPr>
          <a:xfrm>
            <a:off x="3717439" y="3305890"/>
            <a:ext cx="17091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i="1" dirty="0">
                <a:latin typeface="Birka-Italic"/>
              </a:rPr>
              <a:t>Arrays of object references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5F26285-ECAF-4DCF-A62C-204DFBACD8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027327"/>
      </p:ext>
    </p:extLst>
  </p:cSld>
  <p:clrMapOvr>
    <a:masterClrMapping/>
  </p:clrMapOvr>
  <p:transition spd="med" advTm="164693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886968"/>
            <a:ext cx="8229600" cy="514807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b="1" dirty="0"/>
              <a:t>Easy-to-learn, read and maintain.</a:t>
            </a:r>
          </a:p>
          <a:p>
            <a:r>
              <a:rPr lang="en-US" b="1" dirty="0"/>
              <a:t>Everything is object</a:t>
            </a:r>
            <a:endParaRPr lang="en-US" dirty="0"/>
          </a:p>
          <a:p>
            <a:r>
              <a:rPr lang="en-US" b="1" dirty="0"/>
              <a:t>A broad standard library</a:t>
            </a:r>
          </a:p>
          <a:p>
            <a:r>
              <a:rPr lang="en-US" b="1" dirty="0"/>
              <a:t>Portable</a:t>
            </a:r>
          </a:p>
          <a:p>
            <a:r>
              <a:rPr lang="en-US" b="1" dirty="0"/>
              <a:t>Extendable</a:t>
            </a:r>
          </a:p>
          <a:p>
            <a:r>
              <a:rPr lang="en-US" b="1" dirty="0"/>
              <a:t>Databases</a:t>
            </a:r>
          </a:p>
          <a:p>
            <a:r>
              <a:rPr lang="en-US" b="1" dirty="0"/>
              <a:t>GUI Programming</a:t>
            </a:r>
          </a:p>
          <a:p>
            <a:r>
              <a:rPr lang="en-US" b="1" dirty="0"/>
              <a:t>Scalable</a:t>
            </a:r>
            <a:endParaRPr lang="en-US" altLang="en-US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64633" y="362515"/>
            <a:ext cx="7930595" cy="524453"/>
          </a:xfrm>
        </p:spPr>
        <p:txBody>
          <a:bodyPr/>
          <a:lstStyle/>
          <a:p>
            <a:r>
              <a:rPr lang="en-US" dirty="0"/>
              <a:t>Python Features</a:t>
            </a:r>
          </a:p>
        </p:txBody>
      </p:sp>
      <p:sp>
        <p:nvSpPr>
          <p:cNvPr id="6" name="Rectangle 5"/>
          <p:cNvSpPr/>
          <p:nvPr/>
        </p:nvSpPr>
        <p:spPr>
          <a:xfrm>
            <a:off x="3717439" y="3305890"/>
            <a:ext cx="17091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i="1" dirty="0">
                <a:latin typeface="Birka-Italic"/>
              </a:rPr>
              <a:t>Arrays of object references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8DDFCF0-98E5-4F3E-ADFF-85E033F75A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172801"/>
      </p:ext>
    </p:extLst>
  </p:cSld>
  <p:clrMapOvr>
    <a:masterClrMapping/>
  </p:clrMapOvr>
  <p:transition spd="med" advTm="72409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541A26-FC60-462A-AB12-FECD358836F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Windows:</a:t>
            </a:r>
          </a:p>
          <a:p>
            <a:pPr lvl="1"/>
            <a:r>
              <a:rPr lang="en-US" dirty="0"/>
              <a:t>  GUI Installation</a:t>
            </a:r>
          </a:p>
          <a:p>
            <a:pPr marL="341312" lvl="1" indent="0">
              <a:buNone/>
            </a:pPr>
            <a:r>
              <a:rPr lang="en-US" dirty="0"/>
              <a:t>	</a:t>
            </a:r>
            <a:r>
              <a:rPr lang="en-US" sz="1600" dirty="0"/>
              <a:t>Run exe with “Run As Administrator”</a:t>
            </a:r>
          </a:p>
          <a:p>
            <a:pPr marL="341312" lvl="1" indent="0">
              <a:buNone/>
            </a:pPr>
            <a:r>
              <a:rPr lang="en-US" dirty="0"/>
              <a:t>	</a:t>
            </a:r>
          </a:p>
          <a:p>
            <a:pPr lvl="1"/>
            <a:r>
              <a:rPr lang="en-US" dirty="0"/>
              <a:t>Silent Installation</a:t>
            </a:r>
          </a:p>
          <a:p>
            <a:pPr marL="688975" lvl="2" indent="0">
              <a:buNone/>
            </a:pPr>
            <a:r>
              <a:rPr lang="en-US" dirty="0"/>
              <a:t>     &lt;python exe&gt; /quiet </a:t>
            </a:r>
            <a:r>
              <a:rPr lang="en-US" dirty="0" err="1"/>
              <a:t>InstallAllUsers</a:t>
            </a:r>
            <a:r>
              <a:rPr lang="en-US" dirty="0"/>
              <a:t>=1 </a:t>
            </a:r>
            <a:r>
              <a:rPr lang="en-US" dirty="0" err="1"/>
              <a:t>PrependPath</a:t>
            </a:r>
            <a:r>
              <a:rPr lang="en-US" dirty="0"/>
              <a:t>=1</a:t>
            </a:r>
          </a:p>
          <a:p>
            <a:pPr marL="688975" lvl="2" indent="0">
              <a:buNone/>
            </a:pPr>
            <a:r>
              <a:rPr lang="en-US" dirty="0"/>
              <a:t>     </a:t>
            </a:r>
            <a:r>
              <a:rPr lang="en-US" dirty="0" err="1"/>
              <a:t>msiexec</a:t>
            </a:r>
            <a:r>
              <a:rPr lang="en-US" dirty="0"/>
              <a:t> /</a:t>
            </a:r>
            <a:r>
              <a:rPr lang="en-US" dirty="0" err="1"/>
              <a:t>i</a:t>
            </a:r>
            <a:r>
              <a:rPr lang="en-US" dirty="0"/>
              <a:t> &lt;python </a:t>
            </a:r>
            <a:r>
              <a:rPr lang="en-US" dirty="0" err="1"/>
              <a:t>msi</a:t>
            </a:r>
            <a:r>
              <a:rPr lang="en-US" dirty="0"/>
              <a:t>&gt; TARGETDIR:C:\&lt;</a:t>
            </a:r>
            <a:r>
              <a:rPr lang="en-US" dirty="0" err="1"/>
              <a:t>python_dir</a:t>
            </a:r>
            <a:r>
              <a:rPr lang="en-US" dirty="0"/>
              <a:t>&gt; ALLUSERS=1</a:t>
            </a:r>
          </a:p>
          <a:p>
            <a:pPr marL="688975" lvl="2" indent="0">
              <a:buNone/>
            </a:pPr>
            <a:r>
              <a:rPr lang="en-US" dirty="0">
                <a:hlinkClick r:id="rId4"/>
              </a:rPr>
              <a:t>https://docs.python.org/3/using/windows.html</a:t>
            </a:r>
            <a:endParaRPr lang="en-US" dirty="0"/>
          </a:p>
          <a:p>
            <a:pPr marL="688975" lvl="2" indent="0">
              <a:buNone/>
            </a:pPr>
            <a:endParaRPr lang="en-US" dirty="0"/>
          </a:p>
          <a:p>
            <a:pPr marL="688975" lvl="2" indent="0">
              <a:buNone/>
            </a:pPr>
            <a:endParaRPr lang="en-US" dirty="0"/>
          </a:p>
          <a:p>
            <a:pPr marL="350837" indent="-342900"/>
            <a:r>
              <a:rPr lang="en-US" dirty="0"/>
              <a:t>Linux:</a:t>
            </a:r>
          </a:p>
          <a:p>
            <a:pPr marL="7937" indent="0">
              <a:buNone/>
            </a:pPr>
            <a:r>
              <a:rPr lang="en-US" dirty="0"/>
              <a:t>	 </a:t>
            </a:r>
            <a:r>
              <a:rPr lang="en-US" sz="1800" dirty="0"/>
              <a:t>$</a:t>
            </a:r>
            <a:r>
              <a:rPr lang="en-US" sz="1800" dirty="0" err="1"/>
              <a:t>sudo</a:t>
            </a:r>
            <a:r>
              <a:rPr lang="en-US" sz="1800" dirty="0"/>
              <a:t> apt-get install python3</a:t>
            </a:r>
            <a:endParaRPr lang="en-US" dirty="0"/>
          </a:p>
          <a:p>
            <a:pPr marL="7937" indent="0">
              <a:buNone/>
            </a:pPr>
            <a:r>
              <a:rPr lang="en-US" dirty="0"/>
              <a:t>	</a:t>
            </a:r>
          </a:p>
          <a:p>
            <a:pPr marL="688975" lvl="2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B0DD6A-1E2F-4EB0-A669-EA29F9DEC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Installation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3672D96-4376-407A-B496-EE564AA1CE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127942"/>
      </p:ext>
    </p:extLst>
  </p:cSld>
  <p:clrMapOvr>
    <a:masterClrMapping/>
  </p:clrMapOvr>
  <p:transition spd="med" advTm="504225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886968"/>
            <a:ext cx="8229600" cy="514807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b="1" dirty="0"/>
              <a:t>Windows :</a:t>
            </a:r>
          </a:p>
          <a:p>
            <a:pPr lvl="2"/>
            <a:r>
              <a:rPr lang="en-US" dirty="0"/>
              <a:t>How to identify if environment variable is set or not?</a:t>
            </a:r>
          </a:p>
          <a:p>
            <a:pPr lvl="2"/>
            <a:r>
              <a:rPr lang="en-US" dirty="0"/>
              <a:t>How to set Environment variable?</a:t>
            </a:r>
          </a:p>
          <a:p>
            <a:pPr marL="688975" lvl="2" indent="0">
              <a:buNone/>
            </a:pPr>
            <a:endParaRPr lang="en-US" b="1" dirty="0"/>
          </a:p>
          <a:p>
            <a:r>
              <a:rPr lang="en-US" b="1" dirty="0"/>
              <a:t>Python Official Website : </a:t>
            </a:r>
            <a:r>
              <a:rPr lang="en-US" b="1" dirty="0">
                <a:hlinkClick r:id="rId4"/>
              </a:rPr>
              <a:t>http://www.python.org/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Python Documentation Website : </a:t>
            </a:r>
            <a:r>
              <a:rPr lang="en-US" b="1" dirty="0">
                <a:hlinkClick r:id="rId5"/>
              </a:rPr>
              <a:t>www.python.org/doc/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0897" y="298508"/>
            <a:ext cx="7930595" cy="524453"/>
          </a:xfrm>
        </p:spPr>
        <p:txBody>
          <a:bodyPr/>
          <a:lstStyle/>
          <a:p>
            <a:r>
              <a:rPr lang="en-US" dirty="0"/>
              <a:t>Setting Python Environment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35D0A9-53B9-47D8-984F-5DF7E12E27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98631"/>
      </p:ext>
    </p:extLst>
  </p:cSld>
  <p:clrMapOvr>
    <a:masterClrMapping/>
  </p:clrMapOvr>
  <p:transition spd="med" advTm="15902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F33ECD0-8185-4F73-AE5B-546358EBAB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IDLE:</a:t>
            </a:r>
          </a:p>
          <a:p>
            <a:pPr marL="0" indent="0">
              <a:buNone/>
            </a:pPr>
            <a:r>
              <a:rPr lang="en-US" dirty="0"/>
              <a:t>       Default python shell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Other Editors:</a:t>
            </a:r>
          </a:p>
          <a:p>
            <a:pPr lvl="1"/>
            <a:r>
              <a:rPr lang="en-US" dirty="0"/>
              <a:t>Notepad++</a:t>
            </a:r>
          </a:p>
          <a:p>
            <a:pPr lvl="1"/>
            <a:r>
              <a:rPr lang="en-US" dirty="0"/>
              <a:t>Sublime</a:t>
            </a:r>
          </a:p>
          <a:p>
            <a:pPr lvl="1"/>
            <a:r>
              <a:rPr lang="en-US" dirty="0"/>
              <a:t>PyCharm</a:t>
            </a:r>
          </a:p>
          <a:p>
            <a:pPr lvl="1"/>
            <a:r>
              <a:rPr lang="en-US" dirty="0"/>
              <a:t>Eclipse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61F96C-EF79-44D7-8E5D-3716A0252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Integrated Development Environment(IDE):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E2E40E5-129C-4A80-9AB7-0E2CC03ACC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37966"/>
      </p:ext>
    </p:extLst>
  </p:cSld>
  <p:clrMapOvr>
    <a:masterClrMapping/>
  </p:clrMapOvr>
  <p:transition spd="med" advTm="2691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886968"/>
            <a:ext cx="8229600" cy="514807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b="1" dirty="0"/>
              <a:t>Indentation</a:t>
            </a:r>
          </a:p>
          <a:p>
            <a:pPr marL="341312" lvl="1" indent="0">
              <a:buNone/>
            </a:pPr>
            <a:r>
              <a:rPr lang="en-US" b="1" dirty="0"/>
              <a:t>   </a:t>
            </a:r>
            <a:r>
              <a:rPr lang="en-US" dirty="0"/>
              <a:t>if condition:</a:t>
            </a:r>
          </a:p>
          <a:p>
            <a:pPr marL="341312" lvl="1" indent="0">
              <a:buNone/>
            </a:pPr>
            <a:r>
              <a:rPr lang="en-US" dirty="0"/>
              <a:t>    	Perform some task</a:t>
            </a:r>
          </a:p>
          <a:p>
            <a:pPr marL="341312" lvl="1" indent="0">
              <a:buNone/>
            </a:pPr>
            <a:r>
              <a:rPr lang="en-US" dirty="0"/>
              <a:t>   else:</a:t>
            </a:r>
          </a:p>
          <a:p>
            <a:pPr marL="341312" lvl="1" indent="0">
              <a:buNone/>
            </a:pPr>
            <a:r>
              <a:rPr lang="en-US" dirty="0"/>
              <a:t>        Perform another task</a:t>
            </a:r>
          </a:p>
          <a:p>
            <a:r>
              <a:rPr lang="en-US" b="1" dirty="0"/>
              <a:t>Comments</a:t>
            </a:r>
          </a:p>
          <a:p>
            <a:pPr marL="341312" lvl="1" indent="0">
              <a:buNone/>
            </a:pPr>
            <a:r>
              <a:rPr lang="en-US" b="1" dirty="0"/>
              <a:t>	</a:t>
            </a:r>
            <a:r>
              <a:rPr lang="en-US" dirty="0"/>
              <a:t># This is comment</a:t>
            </a:r>
          </a:p>
          <a:p>
            <a:pPr marL="341312" lvl="1" indent="0">
              <a:buNone/>
            </a:pPr>
            <a:endParaRPr lang="en-US" dirty="0"/>
          </a:p>
          <a:p>
            <a:r>
              <a:rPr lang="en-US" b="1" dirty="0"/>
              <a:t>print()</a:t>
            </a:r>
          </a:p>
          <a:p>
            <a:pPr marL="341312" lvl="1" indent="0">
              <a:buNone/>
            </a:pPr>
            <a:r>
              <a:rPr lang="en-US" b="1" dirty="0"/>
              <a:t>	</a:t>
            </a:r>
            <a:r>
              <a:rPr lang="en-US" dirty="0"/>
              <a:t>print(“HELLO WORLD”)  -&gt; 3.x</a:t>
            </a:r>
          </a:p>
          <a:p>
            <a:pPr marL="341312" lvl="1" indent="0">
              <a:buNone/>
            </a:pPr>
            <a:r>
              <a:rPr lang="en-US" dirty="0"/>
              <a:t>	print “HELLO WORLD”    -&gt; 2.x</a:t>
            </a:r>
          </a:p>
          <a:p>
            <a:pPr marL="341312" lvl="1" indent="0">
              <a:buNone/>
            </a:pPr>
            <a:endParaRPr lang="en-US" dirty="0"/>
          </a:p>
          <a:p>
            <a:r>
              <a:rPr lang="en-US" b="1" dirty="0"/>
              <a:t>Running python</a:t>
            </a:r>
          </a:p>
          <a:p>
            <a:pPr marL="341312" lvl="1" indent="0">
              <a:buNone/>
            </a:pPr>
            <a:r>
              <a:rPr lang="en-US" dirty="0"/>
              <a:t>    - From python shell</a:t>
            </a:r>
          </a:p>
          <a:p>
            <a:pPr marL="341312" lvl="1" indent="0">
              <a:buNone/>
            </a:pPr>
            <a:r>
              <a:rPr lang="en-US" dirty="0"/>
              <a:t>    - From command prompt</a:t>
            </a:r>
          </a:p>
          <a:p>
            <a:endParaRPr lang="en-US" alt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64633" y="362515"/>
            <a:ext cx="7930595" cy="524453"/>
          </a:xfrm>
        </p:spPr>
        <p:txBody>
          <a:bodyPr/>
          <a:lstStyle/>
          <a:p>
            <a:r>
              <a:rPr lang="en-US" dirty="0"/>
              <a:t>Python Syntax</a:t>
            </a:r>
          </a:p>
        </p:txBody>
      </p:sp>
      <p:sp>
        <p:nvSpPr>
          <p:cNvPr id="6" name="Rectangle 5"/>
          <p:cNvSpPr/>
          <p:nvPr/>
        </p:nvSpPr>
        <p:spPr>
          <a:xfrm>
            <a:off x="3717439" y="3305890"/>
            <a:ext cx="170912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i="1" dirty="0">
                <a:latin typeface="Birka-Italic"/>
              </a:rPr>
              <a:t>Arrays of object references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30DF38-FACA-496F-AD41-71EDCBFE17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27157"/>
      </p:ext>
    </p:extLst>
  </p:cSld>
  <p:clrMapOvr>
    <a:masterClrMapping/>
  </p:clrMapOvr>
  <p:transition spd="med" advTm="137759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ell_Template_4x3_2014_Updated">
  <a:themeElements>
    <a:clrScheme name="Custom 1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447C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E384890-8F9F-4A11-9330-31F5F14C349B}"/>
    </a:ext>
  </a:extLst>
</a:theme>
</file>

<file path=ppt/theme/theme10.xml><?xml version="1.0" encoding="utf-8"?>
<a:theme xmlns:a="http://schemas.openxmlformats.org/drawingml/2006/main" name="Content with Dell Berry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C8BAF95F-293E-49F1-9C5A-6A7DFEFCDE30}"/>
    </a:ext>
  </a:extLst>
</a:theme>
</file>

<file path=ppt/theme/theme11.xml><?xml version="1.0" encoding="utf-8"?>
<a:theme xmlns:a="http://schemas.openxmlformats.org/drawingml/2006/main" name="Dell_Template_16x9_2014_Updated">
  <a:themeElements>
    <a:clrScheme name="Custom 2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447C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1" id="{C582AAE9-D26D-4BF9-8055-E9839D0D4732}" vid="{AE7FAEC6-B994-4C69-94C8-4E86D44E9C7E}"/>
    </a:ext>
  </a:extLst>
</a:theme>
</file>

<file path=ppt/theme/theme1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 Dell Blue background 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TTF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1400"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B7295A"/>
        </a:accent1>
        <a:accent2>
          <a:srgbClr val="F2AF00"/>
        </a:accent2>
        <a:accent3>
          <a:srgbClr val="7AB800"/>
        </a:accent3>
        <a:accent4>
          <a:srgbClr val="AAAAAA"/>
        </a:accent4>
        <a:accent5>
          <a:srgbClr val="6E2585"/>
        </a:accent5>
        <a:accent6>
          <a:srgbClr val="3084B6"/>
        </a:accent6>
        <a:hlink>
          <a:srgbClr val="DC5034"/>
        </a:hlink>
        <a:folHlink>
          <a:srgbClr val="D42E1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21BA7CA8-7620-4C1E-95A4-65CD1B58CD3B}"/>
    </a:ext>
  </a:extLst>
</a:theme>
</file>

<file path=ppt/theme/theme3.xml><?xml version="1.0" encoding="utf-8"?>
<a:theme xmlns:a="http://schemas.openxmlformats.org/drawingml/2006/main" name="Content with Dell Blue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2936EF5-9C78-4A9F-B13F-C44543044758}"/>
    </a:ext>
  </a:extLst>
</a:theme>
</file>

<file path=ppt/theme/theme4.xml><?xml version="1.0" encoding="utf-8"?>
<a:theme xmlns:a="http://schemas.openxmlformats.org/drawingml/2006/main" name="Content with Dell Gray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AF3762C5-E896-4764-88B9-1C96F93B9BCD}"/>
    </a:ext>
  </a:extLst>
</a:theme>
</file>

<file path=ppt/theme/theme5.xml><?xml version="1.0" encoding="utf-8"?>
<a:theme xmlns:a="http://schemas.openxmlformats.org/drawingml/2006/main" name="Content with Dell Dark Blue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113EF733-E79B-44B7-BFB7-3203CC8C70D7}"/>
    </a:ext>
  </a:extLst>
</a:theme>
</file>

<file path=ppt/theme/theme6.xml><?xml version="1.0" encoding="utf-8"?>
<a:theme xmlns:a="http://schemas.openxmlformats.org/drawingml/2006/main" name="Content with Dell Teal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5C4A94E3-FA97-42A4-BA2D-437C73A6F7E5}"/>
    </a:ext>
  </a:extLst>
</a:theme>
</file>

<file path=ppt/theme/theme7.xml><?xml version="1.0" encoding="utf-8"?>
<a:theme xmlns:a="http://schemas.openxmlformats.org/drawingml/2006/main" name="Content with Dell Green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1C20380-6C7B-4A01-A2EA-DEBD17F86DFB}"/>
    </a:ext>
  </a:extLst>
</a:theme>
</file>

<file path=ppt/theme/theme8.xml><?xml version="1.0" encoding="utf-8"?>
<a:theme xmlns:a="http://schemas.openxmlformats.org/drawingml/2006/main" name="Content with Dell Yellow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C05AC854-A408-4B81-86C9-67883E0C9BF8}"/>
    </a:ext>
  </a:extLst>
</a:theme>
</file>

<file path=ppt/theme/theme9.xml><?xml version="1.0" encoding="utf-8"?>
<a:theme xmlns:a="http://schemas.openxmlformats.org/drawingml/2006/main" name="Content with Dell Dark Red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532E81F1-70E5-4D00-AE0F-456D020155FE}"/>
    </a:ext>
  </a:extLst>
</a:theme>
</file>

<file path=ppt/theme/themeOverride1.xml><?xml version="1.0" encoding="utf-8"?>
<a:themeOverride xmlns:a="http://schemas.openxmlformats.org/drawingml/2006/main">
  <a:clrScheme name="Dell Color Palette">
    <a:dk1>
      <a:srgbClr val="444444"/>
    </a:dk1>
    <a:lt1>
      <a:srgbClr val="FFFFFF"/>
    </a:lt1>
    <a:dk2>
      <a:srgbClr val="0085C3"/>
    </a:dk2>
    <a:lt2>
      <a:srgbClr val="FFFFFF"/>
    </a:lt2>
    <a:accent1>
      <a:srgbClr val="00386B"/>
    </a:accent1>
    <a:accent2>
      <a:srgbClr val="71C6C1"/>
    </a:accent2>
    <a:accent3>
      <a:srgbClr val="7AB800"/>
    </a:accent3>
    <a:accent4>
      <a:srgbClr val="F2AF00"/>
    </a:accent4>
    <a:accent5>
      <a:srgbClr val="CE1126"/>
    </a:accent5>
    <a:accent6>
      <a:srgbClr val="B7295A"/>
    </a:accent6>
    <a:hlink>
      <a:srgbClr val="0085C3"/>
    </a:hlink>
    <a:folHlink>
      <a:srgbClr val="0085C3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EEBEE83C66E54EA9BED83B0A9A60DB" ma:contentTypeVersion="1" ma:contentTypeDescription="Create a new document." ma:contentTypeScope="" ma:versionID="51a43b2161297f783d65b37e357c79e9">
  <xsd:schema xmlns:xsd="http://www.w3.org/2001/XMLSchema" xmlns:p="http://schemas.microsoft.com/office/2006/metadata/properties" targetNamespace="http://schemas.microsoft.com/office/2006/metadata/properties" ma:root="true" ma:fieldsID="b9cfef283e0bc2d986a66f9ec0cdc42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73BDD3-AA35-4F19-A12A-C6462BECFBD1}">
  <ds:schemaRefs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3332CB6-AB82-4DD3-8C89-C660A1C394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86FC490B-1F77-48C5-AC70-1DD939DBDF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Dell_Template_4x3_2014_Updated</Template>
  <TotalTime>10220</TotalTime>
  <Words>179</Words>
  <Application>Microsoft Office PowerPoint</Application>
  <PresentationFormat>On-screen Show (4:3)</PresentationFormat>
  <Paragraphs>108</Paragraphs>
  <Slides>11</Slides>
  <Notes>1</Notes>
  <HiddenSlides>0</HiddenSlides>
  <MMClips>11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11</vt:i4>
      </vt:variant>
    </vt:vector>
  </HeadingPairs>
  <TitlesOfParts>
    <vt:vector size="33" baseType="lpstr">
      <vt:lpstr>Wingdings</vt:lpstr>
      <vt:lpstr>Courier New</vt:lpstr>
      <vt:lpstr>Birka-Italic</vt:lpstr>
      <vt:lpstr>Museo Sans For Dell</vt:lpstr>
      <vt:lpstr>Microsoft Tai Le</vt:lpstr>
      <vt:lpstr>Arial Black</vt:lpstr>
      <vt:lpstr>Museo Sans For Dell</vt:lpstr>
      <vt:lpstr>Museo For Dell 300</vt:lpstr>
      <vt:lpstr>Museo For Dell</vt:lpstr>
      <vt:lpstr>Trebuchet MS</vt:lpstr>
      <vt:lpstr>Arial</vt:lpstr>
      <vt:lpstr>Dell_Template_4x3_2014_Updated</vt:lpstr>
      <vt:lpstr>Content Dell Blue background </vt:lpstr>
      <vt:lpstr>Content with Dell Blue footer</vt:lpstr>
      <vt:lpstr>Content with Dell Gray footer</vt:lpstr>
      <vt:lpstr>Content with Dell Dark Blue footer</vt:lpstr>
      <vt:lpstr>Content with Dell Teal footer</vt:lpstr>
      <vt:lpstr>Content with Dell Green footer</vt:lpstr>
      <vt:lpstr>Content with Dell Yellow footer</vt:lpstr>
      <vt:lpstr>Content with Dell Dark Red footer</vt:lpstr>
      <vt:lpstr>Content with Dell Berry footer</vt:lpstr>
      <vt:lpstr>Dell_Template_16x9_2014_Updated</vt:lpstr>
      <vt:lpstr>PYTHON INTRODUCTION AND INSTALLATION        Shoaib &amp; Jagdish</vt:lpstr>
      <vt:lpstr> Agenda</vt:lpstr>
      <vt:lpstr>Python Introduction</vt:lpstr>
      <vt:lpstr>Who uses Python?</vt:lpstr>
      <vt:lpstr>Python Features</vt:lpstr>
      <vt:lpstr>Python Installation</vt:lpstr>
      <vt:lpstr>Setting Python Environment</vt:lpstr>
      <vt:lpstr>Integrated Development Environment(IDE):</vt:lpstr>
      <vt:lpstr>Python Syntax</vt:lpstr>
      <vt:lpstr>First Python Code with idle</vt:lpstr>
      <vt:lpstr>   </vt:lpstr>
    </vt:vector>
  </TitlesOfParts>
  <Company>to Wyse Technology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Imprivata</dc:title>
  <dc:creator>chebbar@wyse.com</dc:creator>
  <cp:keywords>Internal Use</cp:keywords>
  <cp:lastModifiedBy>Toksiya, Jagdish</cp:lastModifiedBy>
  <cp:revision>179</cp:revision>
  <cp:lastPrinted>2014-02-14T16:26:12Z</cp:lastPrinted>
  <dcterms:created xsi:type="dcterms:W3CDTF">2014-07-22T05:05:31Z</dcterms:created>
  <dcterms:modified xsi:type="dcterms:W3CDTF">2018-09-17T07:31:55Z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0x010100EAEEBEE83C66E54EA9BED83B0A9A60DB</vt:lpwstr>
  </property>
  <property fmtid="{D5CDD505-2E9C-101B-9397-08002B2CF9AE}" pid="3" name="TitusGUID">
    <vt:lpwstr>dedaacc5-af43-40b1-b4a0-d7a6bf3e4cdd</vt:lpwstr>
  </property>
  <property fmtid="{D5CDD505-2E9C-101B-9397-08002B2CF9AE}" pid="4" name="DellClassification">
    <vt:lpwstr>Internal Use</vt:lpwstr>
  </property>
  <property fmtid="{D5CDD505-2E9C-101B-9397-08002B2CF9AE}" pid="5" name="DellSubLabels">
    <vt:lpwstr/>
  </property>
  <property fmtid="{D5CDD505-2E9C-101B-9397-08002B2CF9AE}" pid="6" name="DellVisual Markings (PPT)">
    <vt:lpwstr>Classification Footer</vt:lpwstr>
  </property>
  <property fmtid="{D5CDD505-2E9C-101B-9397-08002B2CF9AE}" pid="7" name="titusconfig">
    <vt:lpwstr>1.2AMER</vt:lpwstr>
  </property>
</Properties>
</file>